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lyco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)now/" TargetMode="External"/><Relationship Id="rId5" Type="http://schemas.openxmlformats.org/officeDocument/2006/relationships/hyperlink" Target="http://www.altavista.com/" TargetMode="External"/><Relationship Id="rId4" Type="http://schemas.openxmlformats.org/officeDocument/2006/relationships/hyperlink" Target="http://www.hotbo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EE7A0-B6A8-4F46-9241-1C15921B2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BCACE 136-E1:</a:t>
            </a:r>
            <a:b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Basics and HTML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D7B1ED-1995-4D21-92AC-8A1B90A1C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03738"/>
          </a:xfrm>
        </p:spPr>
        <p:txBody>
          <a:bodyPr>
            <a:normAutofit/>
          </a:bodyPr>
          <a:lstStyle/>
          <a:p>
            <a:pPr algn="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Trivarna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Asst. Professor</a:t>
            </a:r>
          </a:p>
          <a:p>
            <a:pPr algn="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Computer Science</a:t>
            </a:r>
          </a:p>
          <a:p>
            <a:pPr algn="r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Dr.B.B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Hedge First Grade College,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Kundapura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489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1EC1-1BBF-4DFD-988C-9A665EC9E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169" y="361025"/>
            <a:ext cx="8596668" cy="82858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04ACD-BE1A-4AA5-AEC5-79D11DBC1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89609"/>
            <a:ext cx="8596668" cy="5424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internet provides access to a wealth of information on countless topics contributed by people throughout the world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internet is not a library in which all its available items are identified and can be retrieved by a single catalogue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conduct a search on the internet,special search tool known as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searches a database of internet files collected by a computer program called a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wanderer,crawler,or spider.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consists of four components: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Spider:program that traverses the web from link to link,identifying and reading pages.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Indexing software:program that analyses web pages that are downloaded by spiders.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Database:warehouse of the web pages downloaded and processed.</a:t>
            </a:r>
          </a:p>
          <a:p>
            <a:pPr>
              <a:buFont typeface="+mj-lt"/>
              <a:buAutoNum type="arabicPeriod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Engine Mechanism:software that enables users to query the index and that usually returns results in terms relevancy ranked order.</a:t>
            </a:r>
          </a:p>
          <a:p>
            <a:pPr>
              <a:buFont typeface="+mj-lt"/>
              <a:buAutoNum type="arabicPeriod"/>
            </a:pPr>
            <a:endParaRPr lang="en-IN" sz="1500" dirty="0"/>
          </a:p>
          <a:p>
            <a:pPr>
              <a:buFont typeface="Wingdings" panose="05000000000000000000" pitchFamily="2" charset="2"/>
              <a:buChar char="Ø"/>
            </a:pPr>
            <a:endParaRPr lang="en-IN" sz="1500" b="1" dirty="0"/>
          </a:p>
          <a:p>
            <a:pPr marL="0" indent="0">
              <a:buNone/>
            </a:pPr>
            <a:r>
              <a:rPr lang="en-IN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33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2D79-93C2-47EE-BE5E-51908191C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43379"/>
            <a:ext cx="8596668" cy="5197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the internet: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most search engines,you fill out a form with your search terms and then ask the search engine to find web pages relevant to the search terms.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of the well known search engines are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www.lycos.com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www.google.com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www.hotbot.com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www.altavista.com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search a content,first open search engine’s website(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www.google.com)now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your keywords in the search box and click the Google Search button or press Enter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engine search its index and generates a pages with links to those resources containing some or all of the search terms.</a:t>
            </a:r>
          </a:p>
        </p:txBody>
      </p:sp>
    </p:spTree>
    <p:extLst>
      <p:ext uri="{BB962C8B-B14F-4D97-AF65-F5344CB8AC3E}">
        <p14:creationId xmlns:p14="http://schemas.microsoft.com/office/powerpoint/2010/main" val="60201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311F0-543A-4540-BDF9-7ABD9D655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874451"/>
            <a:ext cx="9152877" cy="5473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Refining the search: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search engines allow the user to choose whether to search for the exact typed phrase,all the words in the phrase,any of the words in a phrase,and so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can refine the search by adding one or more words or symbols to the search topic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1)AND: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two or more terms on the same page.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the word AND between the terms (example, poverty AND crime)or (poverty+crime)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for either of two(or more)terms on the same page.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the word OR between the terms (for examples, college OR university).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08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7ECAB-1658-4A0C-AC62-B953F41E4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6" y="514905"/>
            <a:ext cx="9081856" cy="5690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3)NOT: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search for pages that include the first term but not the second.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Examples:cats NOT dogs or cats-dogs.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4)””: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 quotes are used to search for an exact phrase.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Example:’’desktop wallpaper”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5)():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parentheses are used to group parts of the search phrase.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Desktop AND (themes OR wallpaper)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returns pages with the words desktop and theme or both the words theme and wallpapers.</a:t>
            </a:r>
          </a:p>
          <a:p>
            <a:pPr marL="0" indent="0">
              <a:buNone/>
            </a:pP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*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Asterisk is used to search for various forms of a word.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prior* returns pages with the words prior, prioritize, priority, and so on.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58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CEF48-DA35-42B1-B160-E3763EACC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3173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Messaging: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F1DDF-5BE7-471F-B723-7F48B3B6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470"/>
            <a:ext cx="8596668" cy="45882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web-based service to exchange messages in the real time between two or more people over the internet.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 combination of e-mail chat room.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sending an instant messages, users create a list of users with whom they wish to communicate.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messages sent through this service take less time and the delivery of messages is instantaneous.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send and receive instant messages, internet connection along with instant messaging software(known as instant Messengers), such as Yahoo messenger or MSN messenger is required.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messenger allows the user to communicate over the internet through text, voice and live pictures.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user can also communicate through webcam(video chatting) as well as through speakers and microphone(voice chatting).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928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3FBEA-83D1-476C-8860-423FA0BD0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322448"/>
            <a:ext cx="8596668" cy="698484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Messenger: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589DC-B5B7-4504-ADCA-CFA99D806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07363"/>
            <a:ext cx="9514231" cy="5650637"/>
          </a:xfrm>
        </p:spPr>
        <p:txBody>
          <a:bodyPr>
            <a:normAutofit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Chatting: </a:t>
            </a:r>
          </a:p>
          <a:p>
            <a:pPr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messenger, one can chat using a webcam or microphone and send textual messages.</a:t>
            </a:r>
          </a:p>
          <a:p>
            <a:pPr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can find and meet people instantly.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Audibles: 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Audibles are faces used to say something or express the attitude of the user in the form of greetings, games, and fun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audibles are used for sending verbal animation directly from the instant messaging application.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Emotions/smileys: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used to express the feelings in the form of little symbols and smiling faces.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Games: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connected online, users can play multi-player games such as chess, PUBG and may more.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Users can even see how they stack up against their friends by comparing their scores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Book:</a:t>
            </a:r>
          </a:p>
          <a:p>
            <a:pPr>
              <a:buFont typeface="+mj-lt"/>
              <a:buAutoNum type="arabicParenR"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Messengers also provide address books so that users can easily find and manage their friend’s contact details.</a:t>
            </a:r>
          </a:p>
          <a:p>
            <a:endParaRPr lang="en-IN" dirty="0"/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470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939B6-1EB7-4D88-882E-48EF99220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68" y="2494627"/>
            <a:ext cx="8596668" cy="21128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392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852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Facet</vt:lpstr>
      <vt:lpstr>BCACE 136-E1: Internet Basics and HTML</vt:lpstr>
      <vt:lpstr>Search Engines</vt:lpstr>
      <vt:lpstr>PowerPoint Presentation</vt:lpstr>
      <vt:lpstr>PowerPoint Presentation</vt:lpstr>
      <vt:lpstr>PowerPoint Presentation</vt:lpstr>
      <vt:lpstr>Instant Messaging:</vt:lpstr>
      <vt:lpstr>Features of Messenger: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SHK</dc:creator>
  <cp:lastModifiedBy>SHK</cp:lastModifiedBy>
  <cp:revision>15</cp:revision>
  <dcterms:created xsi:type="dcterms:W3CDTF">2020-09-12T11:42:02Z</dcterms:created>
  <dcterms:modified xsi:type="dcterms:W3CDTF">2020-09-12T14:15:36Z</dcterms:modified>
</cp:coreProperties>
</file>